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7" name="Picture 6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8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8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9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9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9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9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6" descr="C:\Users\Dr Doostizadeh 2023\Desktop\header-icmeab-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66</cp:revision>
  <dcterms:created xsi:type="dcterms:W3CDTF">2013-12-01T05:41:48Z</dcterms:created>
  <dcterms:modified xsi:type="dcterms:W3CDTF">2025-01-03T19:37:51Z</dcterms:modified>
</cp:coreProperties>
</file>